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A193B8-0B2A-27C7-6797-E26C6B075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BA53A5C-1143-BDFC-57A7-AE00BCA74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8442AE2-0A22-A7C2-5BD1-E24ED4C95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0CE1-C850-4717-95BA-2C44E83A188F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5A4BB1-5A62-D0D3-7910-BD69D6A76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E54CD0-7295-D2BF-84B1-B788FAE9B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FAA6-A890-42AA-9546-23DB6FDD0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4420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38E0DEC-92BE-1696-AA2C-C8387DC72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9AAE79-0584-95CB-26FB-E1C3A19BB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45C3321-2012-A3B4-24F9-0E2E5F8B5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0CE1-C850-4717-95BA-2C44E83A188F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4CAAEC-971E-5438-F576-2072AF222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2939C17-19C2-BDFA-E38E-36AA85CC9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FAA6-A890-42AA-9546-23DB6FDD0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4732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0285E9-705A-6033-1F69-707511DBA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4745B15-4DDB-71BE-FB90-D0454CF95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52260EC-1391-F246-F49B-E771D6F9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0CE1-C850-4717-95BA-2C44E83A188F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CB3CD5A-4802-8F93-9501-0BBBEBFCD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CE07A4F-AC26-FE5C-777B-96D75EEA5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FAA6-A890-42AA-9546-23DB6FDD0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9427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AC094E-C440-0B56-D661-68CAFF475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FFDF577-8A66-5A17-969F-4D50153010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A2B7F6C-BFDC-6E21-DE70-25FB7465E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DD6D3C1-FEBF-4E86-1A36-638EE2414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0CE1-C850-4717-95BA-2C44E83A188F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9C5FC70-4A06-6467-5F51-F3E75B990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7CDDCD-B525-6909-7579-04FD313C5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FAA6-A890-42AA-9546-23DB6FDD0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64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176E4C-3840-E7F3-DD25-D5D90C4BE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FA0DAA7-3641-53FA-BE92-A6FA3A861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018A964-A11B-39A4-5B47-B58F08123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4F073FC-6E63-274F-ED18-62F6A7ADA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334E548-7767-5909-5692-17045C3751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80B0217-9D38-2F48-1282-C02C44BE1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0CE1-C850-4717-95BA-2C44E83A188F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6CFC0F7-CE60-C318-AC66-56BA60D3C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818E304-8678-C486-81A7-F3D4F0A89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FAA6-A890-42AA-9546-23DB6FDD0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5161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B2F63C-FD8A-8C2C-80D0-BDA3169FA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50E5CD8-4D55-D21B-F31F-F49886DF2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0CE1-C850-4717-95BA-2C44E83A188F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E482471-B8E1-6B89-CA3E-7C86407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838E16C-6720-0292-51EC-46681843E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FAA6-A890-42AA-9546-23DB6FDD0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319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3FCFE32-7DFD-2E3B-5AAF-8107211F5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0CE1-C850-4717-95BA-2C44E83A188F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76DBADA-43D4-7DF0-F76C-CD4D0AC55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868DF85-ACA7-6D14-5D50-FE8537D11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FAA6-A890-42AA-9546-23DB6FDD0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8338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6D4882-3C92-41EA-7397-C3F65BDE0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731B4C4-324B-43C9-A6AD-8C0BA488F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BDF201-F435-9751-BEA9-4F1606C8D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5F3CA24-BBAE-8A21-6758-FD6FC40CB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0CE1-C850-4717-95BA-2C44E83A188F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986E088-61F7-4FB1-17AD-30B514CDF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23A653D-DE13-2EBE-2694-D70DF405E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FAA6-A890-42AA-9546-23DB6FDD0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7622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214AC6-9A2E-C283-0765-A6A7013FA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3C2D8EF-4A66-DCDB-BE4D-9A8034E49E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1A5014A-BA21-3387-4245-4A7ED2B2C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E84E898-9493-881B-8607-9A80B7321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0CE1-C850-4717-95BA-2C44E83A188F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2065DCB-9560-C196-2906-F4F5E8F3D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B222E8C-B1F5-BDDA-9FDD-70707E3B5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FAA6-A890-42AA-9546-23DB6FDD0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2751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77BD55-BF3A-CA35-18BB-5E1C2B7B1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D630972-F401-68E6-99C1-00C99BFF44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371F30A-42AA-1A74-07D9-477CB62AC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0CE1-C850-4717-95BA-2C44E83A188F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DB1E55-3F50-F024-E681-B74ADF781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9C36420-3E3E-D915-C9EA-FF93522C9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FAA6-A890-42AA-9546-23DB6FDD0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371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78396CA-6620-A018-4152-5E0BEAC1AE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04ABC3-E143-6750-13C7-63CFAA70E3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6138E5-A5EB-90A6-E521-8B5B1AB65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0CE1-C850-4717-95BA-2C44E83A188F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54949B-8F81-1B0D-0BC5-41C0C7F4A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651835-C3BD-2908-6BAE-E59CD0206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FAA6-A890-42AA-9546-23DB6FDD0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6769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B2BCD30-91A9-F681-D2F4-1DF81A09A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C6EBB7-5DCA-08EC-5D60-82BCF22CF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BBAD9A-4AAF-B544-EDD2-443FED7652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AA0CE1-C850-4717-95BA-2C44E83A188F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2A7638-B0C1-F663-940E-DF5F4AA67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87176F-9858-A07A-E905-FB8CF7203F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ABFAA6-A890-42AA-9546-23DB6FDD0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849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스크린샷, 그래픽 디자인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E2F5C8D-BE4A-ECA2-6552-CC8767B35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97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소연 김</dc:creator>
  <cp:lastModifiedBy>소연 김</cp:lastModifiedBy>
  <cp:revision>1</cp:revision>
  <dcterms:created xsi:type="dcterms:W3CDTF">2025-10-20T07:38:03Z</dcterms:created>
  <dcterms:modified xsi:type="dcterms:W3CDTF">2025-10-20T07:40:03Z</dcterms:modified>
</cp:coreProperties>
</file>