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4DD853-A13B-E3B8-B250-835A7EB1F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2A41F26-4921-4693-8188-8DFFCCE44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2563A7-128D-302F-2D79-F7222140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A19DFC-6B75-0597-815B-635AEDE53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040667-8938-53FC-847E-B59DB985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94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5687DF-1CAA-F76C-BFC6-01DA49C3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68388C-9FB4-ADAD-2C75-11544C75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E7D867-852F-6C72-73ED-007B2A18D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B44A4-F42F-90BB-04BF-7AED20B34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1E224A-EF1C-88F9-AA03-EEE8FA81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723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1A09BF-9EE5-5A43-52A8-ECC25F6F9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0099D8-69FB-E40C-A3DD-2939FCA4B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6E1BAD-F931-9F8D-A1E2-99DAA2FFB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458078-1B2C-CB9A-1DAB-D7D51D23F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E862C6-67F9-F26D-1A2D-F25AD4CB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17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BC7DB9-467B-1FBB-D339-1D30450D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E44F44F-69A6-29F1-47A4-1E9B24798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6B8B80-D1E7-0385-F10A-C82904514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0582FD-B22B-A3E6-0CC9-B90111FA4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936685-24F6-D1B0-45EC-A5F67080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B03A1D1-15A7-2DEC-DE48-B425C978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86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AA5689-0FFA-7005-8391-5A2262FEC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A453D1-518D-4FAC-2850-BD404B3E2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EA37857-89B3-D30D-B2DF-FC71F14DD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15BF1-6156-6786-161A-33DA6604C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AE11BF6-FA6E-96B4-6304-33B38F6D0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F657007-87BD-8B76-C025-FC604F7E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ED93A03-07F5-993E-A5B0-B0642771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4E1DA81-084E-632E-1941-2F675FF4E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62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F09436-1178-C76E-076E-6B0007E3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2738CD1-EC88-63EF-39AD-4008754E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F22ACF0-7E66-40C4-1311-E35AB7E5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21169C2-EF0A-748F-D44A-97F04049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43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B22FDD9-4483-7BDB-D0C3-AC52B7556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FD86AFB-F864-9755-BCD0-6C42852D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6A6C6D-D1EC-8FF3-4F4E-F48BBAB9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6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246731-1384-C92C-C13C-1B638D1C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5B5A53-FC41-F731-D5DB-F1CCB1A1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131AA03-EEED-EB42-162C-353F82E50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78D853-F80E-43EF-1C4E-69E7E791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06E2F5-5874-28B5-D88A-6BA99235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2EB29A-7974-A841-648D-1843397E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83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5A9355-FF59-41E8-C694-EE880857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EDED85-D741-2BA2-0E23-B483B9BE1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619F7AB-308F-0B7F-C22B-32142117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DBB604-21ED-B343-6149-0469AB3E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8D57D2-6902-E61F-88A9-D349C896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BAA29B-4CE6-E3FE-6435-DC0AD335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32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26070F-0C58-F4FC-28F4-62DED9A0E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F8171EA-1BD2-C1C6-6715-30C4BDB88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7F746-5129-6985-67E7-7AD70AEA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33514E-87DC-A345-A993-5849B468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D51919-4C84-1FF1-CB12-1D9CD293C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88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EB701F7-D7AB-75D1-229F-96456AD38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605A06A-FF75-07BA-F48C-C6C1288BD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8064E9-EDF7-C327-A8E3-628C0A630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D5A4A5-94B6-7E84-42E9-37EB33F8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DD946D-FF1A-42A8-CF17-F00E08350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66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FCFB7B5-3B16-5B45-00AD-54005F44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C2AF74-C0CF-D1E8-CB31-B91EC0B56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904481-1316-5615-C5F3-D3ABB682B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CF9C9-8181-4C6E-B5AC-7BF6A783EDF8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95D408-82C0-D14D-7A0C-24400BFB63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C1061B-C417-1B45-38B0-B8F7CF832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3A88F4-E65A-4B95-9A71-83188512FA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52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79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32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84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211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소연 김</dc:creator>
  <cp:lastModifiedBy>소연 김</cp:lastModifiedBy>
  <cp:revision>3</cp:revision>
  <dcterms:created xsi:type="dcterms:W3CDTF">2025-10-14T07:45:49Z</dcterms:created>
  <dcterms:modified xsi:type="dcterms:W3CDTF">2025-10-20T00:58:46Z</dcterms:modified>
</cp:coreProperties>
</file>